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08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429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048616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222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985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714" r:id="rId14"/>
    <p:sldLayoutId id="2147483715" r:id="rId15"/>
    <p:sldLayoutId id="2147483774" r:id="rId16"/>
    <p:sldLayoutId id="214748377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295411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Rahul Morabiya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12-10-2023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8975725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0657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74838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5E49FBD-5357-BD19-1851-2E4B1560A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2F47A27-65F9-BE43-5012-300AEB809528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690688"/>
            <a:ext cx="8597900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5211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4140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532606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9477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74838"/>
            <a:ext cx="5903913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58963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31000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624</TotalTime>
  <Words>1344</Words>
  <Application>Microsoft Office PowerPoint</Application>
  <PresentationFormat>Widescreen</PresentationFormat>
  <Paragraphs>235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Rahul Morabiya</cp:lastModifiedBy>
  <cp:revision>199</cp:revision>
  <dcterms:created xsi:type="dcterms:W3CDTF">2021-04-29T18:58:34Z</dcterms:created>
  <dcterms:modified xsi:type="dcterms:W3CDTF">2023-10-12T14:18:47Z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